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263" r:id="rId2"/>
    <p:sldId id="262" r:id="rId3"/>
    <p:sldId id="261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31CE5-5071-4299-8EAE-5F0D56D7A910}" type="datetimeFigureOut">
              <a:rPr lang="fr-FR" smtClean="0"/>
              <a:t>22/12/2011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810F7-4C35-45CE-A2C6-3459DD7207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631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810F7-4C35-45CE-A2C6-3459DD7207D7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810F7-4C35-45CE-A2C6-3459DD7207D7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810F7-4C35-45CE-A2C6-3459DD7207D7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810F7-4C35-45CE-A2C6-3459DD7207D7}" type="slidenum">
              <a:rPr lang="fr-FR" smtClean="0"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1986-E34E-41A1-8AC2-E4030B159967}" type="datetimeFigureOut">
              <a:rPr lang="fr-FR" smtClean="0"/>
              <a:t>22/12/2011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A25B44-6BDC-42E9-9149-177A2B47D18D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1986-E34E-41A1-8AC2-E4030B159967}" type="datetimeFigureOut">
              <a:rPr lang="fr-FR" smtClean="0"/>
              <a:t>22/12/2011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5B44-6BDC-42E9-9149-177A2B47D1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1986-E34E-41A1-8AC2-E4030B159967}" type="datetimeFigureOut">
              <a:rPr lang="fr-FR" smtClean="0"/>
              <a:t>22/12/2011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5B44-6BDC-42E9-9149-177A2B47D1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1986-E34E-41A1-8AC2-E4030B159967}" type="datetimeFigureOut">
              <a:rPr lang="fr-FR" smtClean="0"/>
              <a:t>22/12/2011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5B44-6BDC-42E9-9149-177A2B47D1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1986-E34E-41A1-8AC2-E4030B159967}" type="datetimeFigureOut">
              <a:rPr lang="fr-FR" smtClean="0"/>
              <a:t>22/12/2011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5B44-6BDC-42E9-9149-177A2B47D18D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1986-E34E-41A1-8AC2-E4030B159967}" type="datetimeFigureOut">
              <a:rPr lang="fr-FR" smtClean="0"/>
              <a:t>22/12/2011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5B44-6BDC-42E9-9149-177A2B47D18D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1986-E34E-41A1-8AC2-E4030B159967}" type="datetimeFigureOut">
              <a:rPr lang="fr-FR" smtClean="0"/>
              <a:t>22/12/2011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5B44-6BDC-42E9-9149-177A2B47D1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1986-E34E-41A1-8AC2-E4030B159967}" type="datetimeFigureOut">
              <a:rPr lang="fr-FR" smtClean="0"/>
              <a:t>22/12/2011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5B44-6BDC-42E9-9149-177A2B47D1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1986-E34E-41A1-8AC2-E4030B159967}" type="datetimeFigureOut">
              <a:rPr lang="fr-FR" smtClean="0"/>
              <a:t>22/12/2011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5B44-6BDC-42E9-9149-177A2B47D1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1986-E34E-41A1-8AC2-E4030B159967}" type="datetimeFigureOut">
              <a:rPr lang="fr-FR" smtClean="0"/>
              <a:t>22/12/2011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5B44-6BDC-42E9-9149-177A2B47D1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1986-E34E-41A1-8AC2-E4030B159967}" type="datetimeFigureOut">
              <a:rPr lang="fr-FR" smtClean="0"/>
              <a:t>22/12/2011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5B44-6BDC-42E9-9149-177A2B47D1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4E31986-E34E-41A1-8AC2-E4030B159967}" type="datetimeFigureOut">
              <a:rPr lang="fr-FR" smtClean="0"/>
              <a:t>22/12/2011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1A25B44-6BDC-42E9-9149-177A2B47D18D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13" Type="http://schemas.openxmlformats.org/officeDocument/2006/relationships/image" Target="../media/image14.gif"/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12" Type="http://schemas.openxmlformats.org/officeDocument/2006/relationships/image" Target="../media/image1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11" Type="http://schemas.openxmlformats.org/officeDocument/2006/relationships/image" Target="../media/image12.gif"/><Relationship Id="rId5" Type="http://schemas.openxmlformats.org/officeDocument/2006/relationships/image" Target="../media/image7.gif"/><Relationship Id="rId10" Type="http://schemas.openxmlformats.org/officeDocument/2006/relationships/image" Target="../media/image11.png"/><Relationship Id="rId4" Type="http://schemas.openxmlformats.org/officeDocument/2006/relationships/image" Target="../media/image4.jpe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0" y="1341438"/>
            <a:ext cx="8229600" cy="1828800"/>
          </a:xfrm>
        </p:spPr>
        <p:txBody>
          <a:bodyPr>
            <a:normAutofit/>
          </a:bodyPr>
          <a:lstStyle/>
          <a:p>
            <a:r>
              <a:rPr lang="fr-FR" sz="7200" b="1" dirty="0" smtClean="0">
                <a:solidFill>
                  <a:schemeClr val="accent1"/>
                </a:solidFill>
              </a:rPr>
              <a:t>L</a:t>
            </a:r>
            <a:r>
              <a:rPr lang="fr-FR" sz="7200" b="1" dirty="0" smtClean="0">
                <a:solidFill>
                  <a:schemeClr val="accent2"/>
                </a:solidFill>
              </a:rPr>
              <a:t>O</a:t>
            </a:r>
            <a:r>
              <a:rPr lang="fr-FR" sz="7200" b="1" dirty="0" smtClean="0">
                <a:solidFill>
                  <a:srgbClr val="FF0000"/>
                </a:solidFill>
              </a:rPr>
              <a:t>S </a:t>
            </a:r>
            <a:r>
              <a:rPr lang="fr-FR" sz="7200" b="1" dirty="0" smtClean="0">
                <a:solidFill>
                  <a:srgbClr val="00B050"/>
                </a:solidFill>
              </a:rPr>
              <a:t>C</a:t>
            </a:r>
            <a:r>
              <a:rPr lang="fr-FR" sz="7200" b="1" dirty="0" smtClean="0">
                <a:solidFill>
                  <a:srgbClr val="00B0F0"/>
                </a:solidFill>
              </a:rPr>
              <a:t>O</a:t>
            </a:r>
            <a:r>
              <a:rPr lang="fr-FR" sz="7200" b="1" dirty="0" smtClean="0">
                <a:solidFill>
                  <a:srgbClr val="FFFF00"/>
                </a:solidFill>
              </a:rPr>
              <a:t>L</a:t>
            </a:r>
            <a:r>
              <a:rPr lang="fr-FR" sz="7200" b="1" dirty="0" smtClean="0">
                <a:solidFill>
                  <a:schemeClr val="accent3"/>
                </a:solidFill>
              </a:rPr>
              <a:t>O</a:t>
            </a:r>
            <a:r>
              <a:rPr lang="fr-FR" sz="7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</a:t>
            </a:r>
            <a:r>
              <a:rPr lang="fr-FR" sz="7200" b="1" dirty="0" smtClean="0"/>
              <a:t>E</a:t>
            </a:r>
            <a:r>
              <a:rPr lang="fr-FR" sz="7200" b="1" dirty="0" smtClean="0">
                <a:solidFill>
                  <a:srgbClr val="7030A0"/>
                </a:solidFill>
              </a:rPr>
              <a:t>S</a:t>
            </a:r>
            <a:endParaRPr lang="fr-FR" sz="7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836712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latin typeface="Comic Sans MS" pitchFamily="66" charset="0"/>
              </a:rPr>
              <a:t>LOS PAISES HISPANOAMERICANOS Y SUS BANDERAS</a:t>
            </a:r>
            <a:endParaRPr lang="fr-FR" sz="2000" b="1" dirty="0">
              <a:latin typeface="Comic Sans MS" pitchFamily="66" charset="0"/>
            </a:endParaRPr>
          </a:p>
        </p:txBody>
      </p:sp>
      <p:pic>
        <p:nvPicPr>
          <p:cNvPr id="6" name="Picture 2" descr="Bandera de Españ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8482" y="3312193"/>
            <a:ext cx="1613917" cy="1085401"/>
          </a:xfrm>
          <a:prstGeom prst="rect">
            <a:avLst/>
          </a:prstGeom>
          <a:noFill/>
        </p:spPr>
      </p:pic>
      <p:pic>
        <p:nvPicPr>
          <p:cNvPr id="8" name="Picture 12" descr="Bandera de Cub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5" y="5013176"/>
            <a:ext cx="1656183" cy="914401"/>
          </a:xfrm>
          <a:prstGeom prst="rect">
            <a:avLst/>
          </a:prstGeom>
          <a:noFill/>
        </p:spPr>
      </p:pic>
      <p:pic>
        <p:nvPicPr>
          <p:cNvPr id="9" name="Picture 4" descr="Bandera de Argentin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23408" y="1916831"/>
            <a:ext cx="1739623" cy="936104"/>
          </a:xfrm>
          <a:prstGeom prst="rect">
            <a:avLst/>
          </a:prstGeom>
          <a:noFill/>
        </p:spPr>
      </p:pic>
      <p:pic>
        <p:nvPicPr>
          <p:cNvPr id="10" name="Picture 2" descr="http://1.bp.blogspot.com/_rp_7bHUUTpw/TQX-BufNb2I/AAAAAAAAAAc/A2t7hUR2TCk/s1600/mapa+america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4190" y="1916831"/>
            <a:ext cx="3829778" cy="4725300"/>
          </a:xfrm>
          <a:prstGeom prst="rect">
            <a:avLst/>
          </a:prstGeom>
          <a:noFill/>
        </p:spPr>
      </p:pic>
      <p:pic>
        <p:nvPicPr>
          <p:cNvPr id="11" name="Picture 4" descr="http://www.miradorvr.com/imagenes/map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1968905"/>
            <a:ext cx="2193249" cy="1858779"/>
          </a:xfrm>
          <a:prstGeom prst="rect">
            <a:avLst/>
          </a:prstGeom>
          <a:noFill/>
        </p:spPr>
      </p:pic>
      <p:cxnSp>
        <p:nvCxnSpPr>
          <p:cNvPr id="13" name="Connecteur droit avec flèche 12"/>
          <p:cNvCxnSpPr/>
          <p:nvPr/>
        </p:nvCxnSpPr>
        <p:spPr>
          <a:xfrm flipH="1">
            <a:off x="2483768" y="1196752"/>
            <a:ext cx="50405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3563888" y="1196752"/>
            <a:ext cx="36004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7344306" y="119675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Bandera de Españ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645024"/>
            <a:ext cx="3096344" cy="2456435"/>
          </a:xfrm>
          <a:prstGeom prst="rect">
            <a:avLst/>
          </a:prstGeom>
          <a:noFill/>
        </p:spPr>
      </p:pic>
      <p:pic>
        <p:nvPicPr>
          <p:cNvPr id="25604" name="Picture 4" descr="http://www.miradorvr.com/imagenes/map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4365104"/>
            <a:ext cx="2304256" cy="1952857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55576" y="1916832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omic Sans MS" pitchFamily="66" charset="0"/>
              </a:rPr>
              <a:t>La bandera de España es …  </a:t>
            </a:r>
            <a:endParaRPr lang="fr-FR" sz="2800" dirty="0"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615608" y="191683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err="1">
                <a:solidFill>
                  <a:srgbClr val="FF0000"/>
                </a:solidFill>
                <a:latin typeface="Comic Sans MS" pitchFamily="66" charset="0"/>
              </a:rPr>
              <a:t>r</a:t>
            </a:r>
            <a:r>
              <a:rPr lang="fr-FR" sz="3200" b="1" dirty="0" err="1" smtClean="0">
                <a:solidFill>
                  <a:srgbClr val="FF0000"/>
                </a:solidFill>
                <a:latin typeface="Comic Sans MS" pitchFamily="66" charset="0"/>
              </a:rPr>
              <a:t>oj</a:t>
            </a:r>
            <a:r>
              <a:rPr lang="fr-FR" sz="3200" b="1" u="sng" dirty="0" err="1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fr-FR" sz="32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fr-FR" sz="3200" b="1" dirty="0" smtClean="0">
                <a:latin typeface="Comic Sans MS" pitchFamily="66" charset="0"/>
              </a:rPr>
              <a:t>y </a:t>
            </a:r>
            <a:r>
              <a:rPr lang="fr-FR" sz="3200" b="1" dirty="0" err="1" smtClean="0">
                <a:solidFill>
                  <a:srgbClr val="FFFF00"/>
                </a:solidFill>
                <a:latin typeface="Comic Sans MS" pitchFamily="66" charset="0"/>
              </a:rPr>
              <a:t>amarill</a:t>
            </a:r>
            <a:r>
              <a:rPr lang="fr-FR" sz="3200" b="1" u="sng" dirty="0" err="1" smtClean="0">
                <a:solidFill>
                  <a:schemeClr val="accent2"/>
                </a:solidFill>
                <a:latin typeface="Comic Sans MS" pitchFamily="66" charset="0"/>
              </a:rPr>
              <a:t>a</a:t>
            </a:r>
            <a:endParaRPr lang="fr-FR" sz="3200" b="1" u="sng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67544" y="476672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latin typeface="Comic Sans MS" pitchFamily="66" charset="0"/>
              </a:rPr>
              <a:t>¿De </a:t>
            </a:r>
            <a:r>
              <a:rPr lang="fr-FR" sz="3200" b="1" dirty="0" err="1" smtClean="0">
                <a:latin typeface="Comic Sans MS" pitchFamily="66" charset="0"/>
              </a:rPr>
              <a:t>qué</a:t>
            </a:r>
            <a:r>
              <a:rPr lang="fr-FR" sz="3200" b="1" dirty="0" smtClean="0">
                <a:latin typeface="Comic Sans MS" pitchFamily="66" charset="0"/>
              </a:rPr>
              <a:t> </a:t>
            </a:r>
            <a:r>
              <a:rPr lang="fr-FR" sz="3200" b="1" dirty="0" err="1" smtClean="0">
                <a:latin typeface="Comic Sans MS" pitchFamily="66" charset="0"/>
              </a:rPr>
              <a:t>color</a:t>
            </a:r>
            <a:r>
              <a:rPr lang="fr-FR" sz="3200" b="1" dirty="0" smtClean="0">
                <a:latin typeface="Comic Sans MS" pitchFamily="66" charset="0"/>
              </a:rPr>
              <a:t> es la bandera de España?</a:t>
            </a:r>
            <a:endParaRPr lang="fr-FR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1.bp.blogspot.com/_rp_7bHUUTpw/TQX-BufNb2I/AAAAAAAAAAc/A2t7hUR2TCk/s1600/mapa+americ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692696"/>
            <a:ext cx="4824536" cy="5952663"/>
          </a:xfrm>
          <a:prstGeom prst="rect">
            <a:avLst/>
          </a:prstGeom>
          <a:noFill/>
        </p:spPr>
      </p:pic>
      <p:pic>
        <p:nvPicPr>
          <p:cNvPr id="23556" name="Picture 4" descr="Bandera de Argenti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5661248"/>
            <a:ext cx="1350149" cy="792088"/>
          </a:xfrm>
          <a:prstGeom prst="rect">
            <a:avLst/>
          </a:prstGeom>
          <a:noFill/>
        </p:spPr>
      </p:pic>
      <p:pic>
        <p:nvPicPr>
          <p:cNvPr id="23558" name="Picture 6" descr="Bandera de Boliv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3861048"/>
            <a:ext cx="1428750" cy="838201"/>
          </a:xfrm>
          <a:prstGeom prst="rect">
            <a:avLst/>
          </a:prstGeom>
          <a:noFill/>
        </p:spPr>
      </p:pic>
      <p:pic>
        <p:nvPicPr>
          <p:cNvPr id="23560" name="Picture 8" descr="Bandera de Chil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4" y="5733256"/>
            <a:ext cx="1428750" cy="857251"/>
          </a:xfrm>
          <a:prstGeom prst="rect">
            <a:avLst/>
          </a:prstGeom>
          <a:noFill/>
        </p:spPr>
      </p:pic>
      <p:pic>
        <p:nvPicPr>
          <p:cNvPr id="23562" name="Picture 10" descr="Bandera de Colombi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620688"/>
            <a:ext cx="1428750" cy="904876"/>
          </a:xfrm>
          <a:prstGeom prst="rect">
            <a:avLst/>
          </a:prstGeom>
          <a:noFill/>
        </p:spPr>
      </p:pic>
      <p:pic>
        <p:nvPicPr>
          <p:cNvPr id="23564" name="Picture 12" descr="Bandera de Cub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3848" y="260648"/>
            <a:ext cx="1428750" cy="914401"/>
          </a:xfrm>
          <a:prstGeom prst="rect">
            <a:avLst/>
          </a:prstGeom>
          <a:noFill/>
        </p:spPr>
      </p:pic>
      <p:pic>
        <p:nvPicPr>
          <p:cNvPr id="23568" name="Picture 16" descr="Bandera de Méxic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9552" y="404664"/>
            <a:ext cx="1428750" cy="952500"/>
          </a:xfrm>
          <a:prstGeom prst="rect">
            <a:avLst/>
          </a:prstGeom>
          <a:noFill/>
        </p:spPr>
      </p:pic>
      <p:pic>
        <p:nvPicPr>
          <p:cNvPr id="23570" name="Picture 18" descr="Bandera de Paraguay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99792" y="4149080"/>
            <a:ext cx="1428750" cy="857251"/>
          </a:xfrm>
          <a:prstGeom prst="rect">
            <a:avLst/>
          </a:prstGeom>
          <a:noFill/>
        </p:spPr>
      </p:pic>
      <p:pic>
        <p:nvPicPr>
          <p:cNvPr id="23572" name="Picture 20" descr="Bandera de Venezuela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92280" y="2060848"/>
            <a:ext cx="1428750" cy="895351"/>
          </a:xfrm>
          <a:prstGeom prst="rect">
            <a:avLst/>
          </a:prstGeom>
          <a:noFill/>
        </p:spPr>
      </p:pic>
      <p:pic>
        <p:nvPicPr>
          <p:cNvPr id="23574" name="Picture 22" descr="Bandera de Ecuador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63688" y="3068960"/>
            <a:ext cx="1428750" cy="847725"/>
          </a:xfrm>
          <a:prstGeom prst="rect">
            <a:avLst/>
          </a:prstGeom>
          <a:noFill/>
        </p:spPr>
      </p:pic>
      <p:pic>
        <p:nvPicPr>
          <p:cNvPr id="23576" name="Picture 24" descr="Bandera de Guatemal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99592" y="1916832"/>
            <a:ext cx="1428750" cy="838201"/>
          </a:xfrm>
          <a:prstGeom prst="rect">
            <a:avLst/>
          </a:prstGeom>
          <a:noFill/>
        </p:spPr>
      </p:pic>
      <p:sp>
        <p:nvSpPr>
          <p:cNvPr id="17" name="ZoneTexte 16"/>
          <p:cNvSpPr txBox="1"/>
          <p:nvPr/>
        </p:nvSpPr>
        <p:spPr>
          <a:xfrm>
            <a:off x="251520" y="4365104"/>
            <a:ext cx="2376264" cy="178510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latin typeface="Comic Sans MS" pitchFamily="66" charset="0"/>
              </a:rPr>
              <a:t>EOI</a:t>
            </a:r>
            <a:r>
              <a:rPr lang="fr-FR" b="1" dirty="0" smtClean="0">
                <a:latin typeface="Comic Sans MS" pitchFamily="66" charset="0"/>
              </a:rPr>
              <a:t> : </a:t>
            </a:r>
          </a:p>
          <a:p>
            <a:endParaRPr lang="fr-FR" b="1" dirty="0" smtClean="0">
              <a:latin typeface="Comic Sans MS" pitchFamily="66" charset="0"/>
            </a:endParaRPr>
          </a:p>
          <a:p>
            <a:r>
              <a:rPr lang="fr-FR" b="1" dirty="0" err="1" smtClean="0">
                <a:latin typeface="Comic Sans MS" pitchFamily="66" charset="0"/>
              </a:rPr>
              <a:t>Esta</a:t>
            </a:r>
            <a:r>
              <a:rPr lang="fr-FR" b="1" dirty="0" smtClean="0">
                <a:latin typeface="Comic Sans MS" pitchFamily="66" charset="0"/>
              </a:rPr>
              <a:t> bandera es</a:t>
            </a:r>
          </a:p>
          <a:p>
            <a:r>
              <a:rPr lang="fr-FR" b="1" dirty="0" err="1" smtClean="0">
                <a:latin typeface="Comic Sans MS" pitchFamily="66" charset="0"/>
              </a:rPr>
              <a:t>azul</a:t>
            </a:r>
            <a:r>
              <a:rPr lang="fr-FR" b="1" dirty="0" smtClean="0">
                <a:latin typeface="Comic Sans MS" pitchFamily="66" charset="0"/>
              </a:rPr>
              <a:t> y </a:t>
            </a:r>
            <a:r>
              <a:rPr lang="fr-FR" b="1" dirty="0" err="1" smtClean="0">
                <a:latin typeface="Comic Sans MS" pitchFamily="66" charset="0"/>
              </a:rPr>
              <a:t>blanca</a:t>
            </a:r>
            <a:r>
              <a:rPr lang="fr-FR" b="1" dirty="0" smtClean="0">
                <a:latin typeface="Comic Sans MS" pitchFamily="66" charset="0"/>
              </a:rPr>
              <a:t>.</a:t>
            </a:r>
          </a:p>
          <a:p>
            <a:endParaRPr lang="fr-FR" b="1" dirty="0" smtClean="0">
              <a:latin typeface="Comic Sans MS" pitchFamily="66" charset="0"/>
            </a:endParaRPr>
          </a:p>
          <a:p>
            <a:r>
              <a:rPr lang="fr-FR" sz="2000" b="1" dirty="0" smtClean="0">
                <a:latin typeface="Comic Sans MS" pitchFamily="66" charset="0"/>
              </a:rPr>
              <a:t>¿De </a:t>
            </a:r>
            <a:r>
              <a:rPr lang="fr-FR" sz="2000" b="1" dirty="0" err="1" smtClean="0">
                <a:latin typeface="Comic Sans MS" pitchFamily="66" charset="0"/>
              </a:rPr>
              <a:t>qué</a:t>
            </a:r>
            <a:r>
              <a:rPr lang="fr-FR" sz="2000" b="1" dirty="0" smtClean="0">
                <a:latin typeface="Comic Sans MS" pitchFamily="66" charset="0"/>
              </a:rPr>
              <a:t> </a:t>
            </a:r>
            <a:r>
              <a:rPr lang="fr-FR" sz="2000" b="1" dirty="0" err="1" smtClean="0">
                <a:latin typeface="Comic Sans MS" pitchFamily="66" charset="0"/>
              </a:rPr>
              <a:t>país</a:t>
            </a:r>
            <a:r>
              <a:rPr lang="fr-FR" sz="2000" b="1" dirty="0" smtClean="0">
                <a:latin typeface="Comic Sans MS" pitchFamily="66" charset="0"/>
              </a:rPr>
              <a:t> es?</a:t>
            </a:r>
            <a:endParaRPr lang="fr-FR" sz="2000" b="1" dirty="0">
              <a:latin typeface="Comic Sans MS" pitchFamily="66" charset="0"/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1979712" y="1124744"/>
            <a:ext cx="79208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H="1">
            <a:off x="4211960" y="1196752"/>
            <a:ext cx="7200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23572" idx="1"/>
          </p:cNvCxnSpPr>
          <p:nvPr/>
        </p:nvCxnSpPr>
        <p:spPr>
          <a:xfrm flipH="1" flipV="1">
            <a:off x="5148064" y="2420888"/>
            <a:ext cx="1944216" cy="87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stCxn id="23562" idx="1"/>
          </p:cNvCxnSpPr>
          <p:nvPr/>
        </p:nvCxnSpPr>
        <p:spPr>
          <a:xfrm flipH="1">
            <a:off x="4499992" y="1073126"/>
            <a:ext cx="1872208" cy="14197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H="1" flipV="1">
            <a:off x="5220072" y="3933056"/>
            <a:ext cx="172819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 flipV="1">
            <a:off x="5220072" y="5229200"/>
            <a:ext cx="115212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stCxn id="23560" idx="0"/>
          </p:cNvCxnSpPr>
          <p:nvPr/>
        </p:nvCxnSpPr>
        <p:spPr>
          <a:xfrm flipV="1">
            <a:off x="3702199" y="4581128"/>
            <a:ext cx="1013817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V="1">
            <a:off x="3779912" y="3717032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V="1">
            <a:off x="3203848" y="3068960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23576" idx="3"/>
          </p:cNvCxnSpPr>
          <p:nvPr/>
        </p:nvCxnSpPr>
        <p:spPr>
          <a:xfrm flipV="1">
            <a:off x="2328342" y="1988840"/>
            <a:ext cx="1091530" cy="3470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écutif">
  <a:themeElements>
    <a:clrScheme name="Exécutif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écutif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écutif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398</TotalTime>
  <Words>46</Words>
  <Application>Microsoft Office PowerPoint</Application>
  <PresentationFormat>Affichage à l'écran (4:3)</PresentationFormat>
  <Paragraphs>15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Exécutif</vt:lpstr>
      <vt:lpstr>LOS COLORES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ARGENTINA</dc:title>
  <dc:creator>Caroline</dc:creator>
  <cp:lastModifiedBy>Caroline</cp:lastModifiedBy>
  <cp:revision>22</cp:revision>
  <dcterms:created xsi:type="dcterms:W3CDTF">2011-09-26T10:16:35Z</dcterms:created>
  <dcterms:modified xsi:type="dcterms:W3CDTF">2011-12-22T09:20:42Z</dcterms:modified>
</cp:coreProperties>
</file>